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369" r:id="rId5"/>
    <p:sldId id="356" r:id="rId6"/>
    <p:sldId id="344" r:id="rId7"/>
    <p:sldId id="443" r:id="rId8"/>
    <p:sldId id="370" r:id="rId9"/>
    <p:sldId id="261" r:id="rId10"/>
    <p:sldId id="371" r:id="rId11"/>
    <p:sldId id="259" r:id="rId12"/>
    <p:sldId id="260" r:id="rId13"/>
    <p:sldId id="343" r:id="rId14"/>
    <p:sldId id="379" r:id="rId15"/>
    <p:sldId id="264" r:id="rId16"/>
    <p:sldId id="380" r:id="rId17"/>
    <p:sldId id="267" r:id="rId18"/>
    <p:sldId id="268" r:id="rId19"/>
    <p:sldId id="269" r:id="rId20"/>
    <p:sldId id="381" r:id="rId21"/>
    <p:sldId id="382" r:id="rId22"/>
    <p:sldId id="383" r:id="rId23"/>
    <p:sldId id="384" r:id="rId24"/>
    <p:sldId id="420" r:id="rId25"/>
    <p:sldId id="444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41" r:id="rId34"/>
    <p:sldId id="428" r:id="rId35"/>
    <p:sldId id="429" r:id="rId36"/>
    <p:sldId id="430" r:id="rId37"/>
    <p:sldId id="431" r:id="rId38"/>
    <p:sldId id="432" r:id="rId39"/>
    <p:sldId id="433" r:id="rId40"/>
    <p:sldId id="434" r:id="rId41"/>
    <p:sldId id="435" r:id="rId42"/>
    <p:sldId id="436" r:id="rId43"/>
    <p:sldId id="437" r:id="rId44"/>
    <p:sldId id="442" r:id="rId45"/>
    <p:sldId id="438" r:id="rId46"/>
    <p:sldId id="439" r:id="rId47"/>
    <p:sldId id="440" r:id="rId48"/>
    <p:sldId id="26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7" d="100"/>
          <a:sy n="97" d="100"/>
        </p:scale>
        <p:origin x="1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E3B15-9FD3-49E6-95AB-C284BCE20275}" type="doc">
      <dgm:prSet loTypeId="urn:microsoft.com/office/officeart/2005/8/layout/vList2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867B29B-50C1-412B-B0ED-A7725B445D40}">
      <dgm:prSet/>
      <dgm:spPr/>
      <dgm:t>
        <a:bodyPr/>
        <a:lstStyle/>
        <a:p>
          <a:r>
            <a:rPr lang="en-US" b="0" i="0" dirty="0"/>
            <a:t>1. Does </a:t>
          </a:r>
          <a:r>
            <a:rPr lang="en-US" b="0" i="0" dirty="0" err="1"/>
            <a:t>Duy</a:t>
          </a:r>
          <a:r>
            <a:rPr lang="en-US" b="0" i="0" dirty="0"/>
            <a:t> have a collection?</a:t>
          </a:r>
        </a:p>
        <a:p>
          <a:r>
            <a:rPr lang="en-US" b="0" i="0" dirty="0"/>
            <a:t>=&gt; Yes, he does. He has a shell collection.</a:t>
          </a:r>
        </a:p>
      </dgm:t>
    </dgm:pt>
    <dgm:pt modelId="{F6E9F4D8-60A1-4F38-89FE-4C9BEEA81A48}" cxnId="{DAAE0F91-48E1-432D-BE6C-27BD4DD5370D}" type="parTrans">
      <dgm:prSet/>
      <dgm:spPr/>
      <dgm:t>
        <a:bodyPr/>
        <a:lstStyle/>
        <a:p>
          <a:endParaRPr lang="en-US"/>
        </a:p>
      </dgm:t>
    </dgm:pt>
    <dgm:pt modelId="{49A471D0-0C4F-421B-9EDC-762F6816F75B}" cxnId="{DAAE0F91-48E1-432D-BE6C-27BD4DD5370D}" type="sibTrans">
      <dgm:prSet/>
      <dgm:spPr/>
      <dgm:t>
        <a:bodyPr/>
        <a:lstStyle/>
        <a:p>
          <a:endParaRPr lang="en-US"/>
        </a:p>
      </dgm:t>
    </dgm:pt>
    <dgm:pt modelId="{7E99B702-9F89-4549-8BB9-B66D2E1BB083}">
      <dgm:prSet/>
      <dgm:spPr/>
      <dgm:t>
        <a:bodyPr/>
        <a:lstStyle/>
        <a:p>
          <a:r>
            <a:rPr lang="en-US" b="0" i="0" dirty="0"/>
            <a:t>2. How many shells does he have?</a:t>
          </a:r>
        </a:p>
        <a:p>
          <a:r>
            <a:rPr lang="en-US" b="0" i="0" dirty="0"/>
            <a:t>=&gt; He has one hundred shells.</a:t>
          </a:r>
          <a:endParaRPr lang="en-US" b="1" dirty="0"/>
        </a:p>
      </dgm:t>
    </dgm:pt>
    <dgm:pt modelId="{C37B852A-EB31-4925-B414-A4D093E11532}" cxnId="{242FDD8B-D0B8-4D22-A545-0039CD34AF01}" type="parTrans">
      <dgm:prSet/>
      <dgm:spPr/>
      <dgm:t>
        <a:bodyPr/>
        <a:lstStyle/>
        <a:p>
          <a:endParaRPr lang="en-US"/>
        </a:p>
      </dgm:t>
    </dgm:pt>
    <dgm:pt modelId="{822406AD-344F-473D-A607-C8F553F78830}" cxnId="{242FDD8B-D0B8-4D22-A545-0039CD34AF01}" type="sibTrans">
      <dgm:prSet/>
      <dgm:spPr/>
      <dgm:t>
        <a:bodyPr/>
        <a:lstStyle/>
        <a:p>
          <a:endParaRPr lang="en-US"/>
        </a:p>
      </dgm:t>
    </dgm:pt>
    <dgm:pt modelId="{17601D99-DE66-4422-8D83-9568905F7A4A}" type="pres">
      <dgm:prSet presAssocID="{F19E3B15-9FD3-49E6-95AB-C284BCE20275}" presName="linear" presStyleCnt="0">
        <dgm:presLayoutVars>
          <dgm:animLvl val="lvl"/>
          <dgm:resizeHandles val="exact"/>
        </dgm:presLayoutVars>
      </dgm:prSet>
      <dgm:spPr/>
    </dgm:pt>
    <dgm:pt modelId="{2612C3DF-BE43-47E9-97F2-FC5945EF643F}" type="pres">
      <dgm:prSet presAssocID="{B867B29B-50C1-412B-B0ED-A7725B445D4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31320B0-4807-432E-9DCF-C7FB357B398C}" type="pres">
      <dgm:prSet presAssocID="{49A471D0-0C4F-421B-9EDC-762F6816F75B}" presName="spacer" presStyleCnt="0"/>
      <dgm:spPr/>
    </dgm:pt>
    <dgm:pt modelId="{118F8C25-3394-477B-8BFE-6BCC7EAC0D3E}" type="pres">
      <dgm:prSet presAssocID="{7E99B702-9F89-4549-8BB9-B66D2E1BB08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0B58B02-60D8-4D17-8273-0A48A6C799F5}" type="presOf" srcId="{F19E3B15-9FD3-49E6-95AB-C284BCE20275}" destId="{17601D99-DE66-4422-8D83-9568905F7A4A}" srcOrd="0" destOrd="0" presId="urn:microsoft.com/office/officeart/2005/8/layout/vList2"/>
    <dgm:cxn modelId="{59148820-1B38-42C4-8BC1-3002B5B713C8}" type="presOf" srcId="{B867B29B-50C1-412B-B0ED-A7725B445D40}" destId="{2612C3DF-BE43-47E9-97F2-FC5945EF643F}" srcOrd="0" destOrd="0" presId="urn:microsoft.com/office/officeart/2005/8/layout/vList2"/>
    <dgm:cxn modelId="{D49C8675-BB8C-4F7B-8EE8-5B3096FC2BD8}" type="presOf" srcId="{7E99B702-9F89-4549-8BB9-B66D2E1BB083}" destId="{118F8C25-3394-477B-8BFE-6BCC7EAC0D3E}" srcOrd="0" destOrd="0" presId="urn:microsoft.com/office/officeart/2005/8/layout/vList2"/>
    <dgm:cxn modelId="{242FDD8B-D0B8-4D22-A545-0039CD34AF01}" srcId="{F19E3B15-9FD3-49E6-95AB-C284BCE20275}" destId="{7E99B702-9F89-4549-8BB9-B66D2E1BB083}" srcOrd="1" destOrd="0" parTransId="{C37B852A-EB31-4925-B414-A4D093E11532}" sibTransId="{822406AD-344F-473D-A607-C8F553F78830}"/>
    <dgm:cxn modelId="{DAAE0F91-48E1-432D-BE6C-27BD4DD5370D}" srcId="{F19E3B15-9FD3-49E6-95AB-C284BCE20275}" destId="{B867B29B-50C1-412B-B0ED-A7725B445D40}" srcOrd="0" destOrd="0" parTransId="{F6E9F4D8-60A1-4F38-89FE-4C9BEEA81A48}" sibTransId="{49A471D0-0C4F-421B-9EDC-762F6816F75B}"/>
    <dgm:cxn modelId="{5D1822D2-E26B-4F20-A08A-AA0A42FB3A4A}" type="presParOf" srcId="{17601D99-DE66-4422-8D83-9568905F7A4A}" destId="{2612C3DF-BE43-47E9-97F2-FC5945EF643F}" srcOrd="0" destOrd="0" presId="urn:microsoft.com/office/officeart/2005/8/layout/vList2"/>
    <dgm:cxn modelId="{36DE5772-3339-4BEE-BBAF-AD85DDBCCE62}" type="presParOf" srcId="{17601D99-DE66-4422-8D83-9568905F7A4A}" destId="{731320B0-4807-432E-9DCF-C7FB357B398C}" srcOrd="1" destOrd="0" presId="urn:microsoft.com/office/officeart/2005/8/layout/vList2"/>
    <dgm:cxn modelId="{EE07ED94-F432-445E-8B78-53788C8C5F55}" type="presParOf" srcId="{17601D99-DE66-4422-8D83-9568905F7A4A}" destId="{118F8C25-3394-477B-8BFE-6BCC7EAC0D3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2C3DF-BE43-47E9-97F2-FC5945EF643F}">
      <dsp:nvSpPr>
        <dsp:cNvPr id="0" name=""/>
        <dsp:cNvSpPr/>
      </dsp:nvSpPr>
      <dsp:spPr>
        <a:xfrm>
          <a:off x="0" y="32962"/>
          <a:ext cx="5457824" cy="27026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i="0" kern="1200" dirty="0"/>
            <a:t>1. Does </a:t>
          </a:r>
          <a:r>
            <a:rPr lang="en-US" sz="3500" b="0" i="0" kern="1200" dirty="0" err="1"/>
            <a:t>Duy</a:t>
          </a:r>
          <a:r>
            <a:rPr lang="en-US" sz="3500" b="0" i="0" kern="1200" dirty="0"/>
            <a:t> have a collection?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i="0" kern="1200" dirty="0"/>
            <a:t>=&gt; Yes, he does. He has a shell collection.</a:t>
          </a:r>
        </a:p>
      </dsp:txBody>
      <dsp:txXfrm>
        <a:off x="131935" y="164897"/>
        <a:ext cx="5193954" cy="2438829"/>
      </dsp:txXfrm>
    </dsp:sp>
    <dsp:sp modelId="{118F8C25-3394-477B-8BFE-6BCC7EAC0D3E}">
      <dsp:nvSpPr>
        <dsp:cNvPr id="0" name=""/>
        <dsp:cNvSpPr/>
      </dsp:nvSpPr>
      <dsp:spPr>
        <a:xfrm>
          <a:off x="0" y="2836462"/>
          <a:ext cx="5457824" cy="27026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i="0" kern="1200" dirty="0"/>
            <a:t>2. How many shells does he have?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i="0" kern="1200" dirty="0"/>
            <a:t>=&gt; He has one hundred shells.</a:t>
          </a:r>
          <a:endParaRPr lang="en-US" sz="3500" b="1" kern="1200" dirty="0"/>
        </a:p>
      </dsp:txBody>
      <dsp:txXfrm>
        <a:off x="131935" y="2968397"/>
        <a:ext cx="5193954" cy="2438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8.pn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9.pn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0.pn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1.pn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4.jpe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7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0.png"/><Relationship Id="rId3" Type="http://schemas.microsoft.com/office/2007/relationships/media" Target="../media/media10.mp3"/><Relationship Id="rId2" Type="http://schemas.openxmlformats.org/officeDocument/2006/relationships/audio" Target="../media/media10.mp3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0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0.png"/><Relationship Id="rId3" Type="http://schemas.microsoft.com/office/2007/relationships/media" Target="../media/media12.mp3"/><Relationship Id="rId2" Type="http://schemas.openxmlformats.org/officeDocument/2006/relationships/audio" Target="../media/media12.mp3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0.png"/><Relationship Id="rId3" Type="http://schemas.microsoft.com/office/2007/relationships/media" Target="../media/media13.mp3"/><Relationship Id="rId2" Type="http://schemas.openxmlformats.org/officeDocument/2006/relationships/audio" Target="../media/media13.mp3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2.png"/><Relationship Id="rId2" Type="http://schemas.microsoft.com/office/2007/relationships/media" Target="../media/media14.mp4"/><Relationship Id="rId1" Type="http://schemas.openxmlformats.org/officeDocument/2006/relationships/video" Target="../media/media14.mp4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.png"/><Relationship Id="rId3" Type="http://schemas.microsoft.com/office/2007/relationships/media" Target="../media/media15.mp3"/><Relationship Id="rId2" Type="http://schemas.openxmlformats.org/officeDocument/2006/relationships/audio" Target="../media/media15.mp3"/><Relationship Id="rId1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2.wav"/><Relationship Id="rId1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4.wav"/><Relationship Id="rId1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4.wav"/><Relationship Id="rId1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4.wav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4.wav"/><Relationship Id="rId1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4.wav"/><Relationship Id="rId1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4.wav"/><Relationship Id="rId1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4.wav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4.wav"/><Relationship Id="rId1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3" Type="http://schemas.microsoft.com/office/2007/relationships/media" Target="../media/media16.mp3"/><Relationship Id="rId2" Type="http://schemas.openxmlformats.org/officeDocument/2006/relationships/audio" Target="../media/media16.mp3"/><Relationship Id="rId1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5.GI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2.pn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3.pn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14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2062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GRADE 4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hiller" panose="04020404031007020602" pitchFamily="82" charset="0"/>
              </a:rPr>
              <a:t>UNIT 3</a:t>
            </a:r>
            <a:endParaRPr lang="en-US" sz="3600" b="1" dirty="0">
              <a:solidFill>
                <a:schemeClr val="bg1"/>
              </a:solidFill>
              <a:latin typeface="Chiller" panose="04020404031007020602" pitchFamily="82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Chiller" panose="04020404031007020602" pitchFamily="82" charset="0"/>
              </a:rPr>
              <a:t>MY THINGS!</a:t>
            </a:r>
            <a:endParaRPr lang="en-US" sz="6000" b="1" dirty="0">
              <a:solidFill>
                <a:schemeClr val="bg1"/>
              </a:solidFill>
              <a:latin typeface="Chiller" panose="04020404031007020602" pitchFamily="82" charset="0"/>
            </a:endParaRPr>
          </a:p>
          <a:p>
            <a:r>
              <a:rPr lang="en-US" sz="2800" b="1">
                <a:solidFill>
                  <a:schemeClr val="bg1"/>
                </a:solidFill>
              </a:rPr>
              <a:t>LESSON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324" y="265043"/>
            <a:ext cx="9034945" cy="6327913"/>
            <a:chOff x="1752324" y="265043"/>
            <a:chExt cx="9034945" cy="6327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24" y="265043"/>
              <a:ext cx="9034945" cy="63279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357217" y="3576935"/>
              <a:ext cx="7159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2700">
                    <a:solidFill>
                      <a:srgbClr val="C18C78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C18C78"/>
                    </a:outerShdw>
                  </a:effectLst>
                  <a:uLnTx/>
                  <a:uFillTx/>
                  <a:latin typeface="Forte" panose="03060902040502070203" pitchFamily="66" charset="0"/>
                  <a:ea typeface="+mn-ea"/>
                  <a:cs typeface="+mn-cs"/>
                </a:rPr>
                <a:t>Let’s play a game.</a:t>
              </a:r>
              <a:endParaRPr kumimoji="0" lang="en-US" sz="72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399" y="2649894"/>
            <a:ext cx="55659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UNSCRAMBLE.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2555" y="3983958"/>
            <a:ext cx="335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 r f c a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60" y="2158882"/>
            <a:ext cx="2838558" cy="1825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0174" y="3964080"/>
            <a:ext cx="32269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scarf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135 Flecha derecha">
            <a:hlinkClick r:id="" action="ppaction://hlinkshowjump?jump=nextslide"/>
          </p:cNvPr>
          <p:cNvSpPr/>
          <p:nvPr/>
        </p:nvSpPr>
        <p:spPr>
          <a:xfrm>
            <a:off x="6337852" y="4981595"/>
            <a:ext cx="1200686" cy="864096"/>
          </a:xfrm>
          <a:prstGeom prst="rightArrow">
            <a:avLst/>
          </a:prstGeom>
          <a:solidFill>
            <a:srgbClr val="00FF00"/>
          </a:solidFill>
          <a:ln w="381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3130" y="3983958"/>
            <a:ext cx="25430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 t a s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0174" y="3964080"/>
            <a:ext cx="21932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star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135 Flecha derecha">
            <a:hlinkClick r:id="" action="ppaction://hlinkshowjump?jump=nextslide"/>
          </p:cNvPr>
          <p:cNvSpPr/>
          <p:nvPr/>
        </p:nvSpPr>
        <p:spPr>
          <a:xfrm>
            <a:off x="6337852" y="4981595"/>
            <a:ext cx="1200686" cy="864096"/>
          </a:xfrm>
          <a:prstGeom prst="rightArrow">
            <a:avLst/>
          </a:prstGeom>
          <a:solidFill>
            <a:srgbClr val="00FF00"/>
          </a:solidFill>
          <a:ln w="381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665" y="1948069"/>
            <a:ext cx="2626475" cy="2435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6763" y="3992264"/>
            <a:ext cx="3644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 r s a k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0174" y="3964080"/>
            <a:ext cx="2668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sh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ark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135 Flecha derecha">
            <a:hlinkClick r:id="" action="ppaction://hlinkshowjump?jump=nextslide"/>
          </p:cNvPr>
          <p:cNvSpPr/>
          <p:nvPr/>
        </p:nvSpPr>
        <p:spPr>
          <a:xfrm>
            <a:off x="6337852" y="4981595"/>
            <a:ext cx="1200686" cy="864096"/>
          </a:xfrm>
          <a:prstGeom prst="rightArrow">
            <a:avLst/>
          </a:prstGeom>
          <a:solidFill>
            <a:srgbClr val="00FF00"/>
          </a:solidFill>
          <a:ln w="381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04" y="2226364"/>
            <a:ext cx="2843954" cy="1935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5319" y="3983958"/>
            <a:ext cx="335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 k p a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3182" y="3964080"/>
            <a:ext cx="23920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park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135 Flecha derecha">
            <a:hlinkClick r:id="" action="ppaction://hlinkshowjump?jump=nextslide"/>
          </p:cNvPr>
          <p:cNvSpPr/>
          <p:nvPr/>
        </p:nvSpPr>
        <p:spPr>
          <a:xfrm>
            <a:off x="6337852" y="4981595"/>
            <a:ext cx="1200686" cy="864096"/>
          </a:xfrm>
          <a:prstGeom prst="rightArrow">
            <a:avLst/>
          </a:prstGeom>
          <a:solidFill>
            <a:srgbClr val="00FF00"/>
          </a:solidFill>
          <a:ln w="381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42" y="1802296"/>
            <a:ext cx="2609810" cy="2395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4344" y="3983958"/>
            <a:ext cx="2383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r c a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467" y="3964080"/>
            <a:ext cx="19271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car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135 Flecha derecha">
            <a:hlinkClick r:id="" action="ppaction://hlinkshowjump?jump=nextslide"/>
          </p:cNvPr>
          <p:cNvSpPr/>
          <p:nvPr/>
        </p:nvSpPr>
        <p:spPr>
          <a:xfrm>
            <a:off x="6337852" y="4981595"/>
            <a:ext cx="1200686" cy="864096"/>
          </a:xfrm>
          <a:prstGeom prst="rightArrow">
            <a:avLst/>
          </a:prstGeom>
          <a:solidFill>
            <a:srgbClr val="00FF00"/>
          </a:solidFill>
          <a:ln w="381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89" y="2040835"/>
            <a:ext cx="3231231" cy="2209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" b="1"/>
          <a:stretch>
            <a:fillRect/>
          </a:stretch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8" y="977462"/>
            <a:ext cx="11725730" cy="5644055"/>
          </a:xfrm>
          <a:prstGeom prst="rect">
            <a:avLst/>
          </a:prstGeom>
        </p:spPr>
      </p:pic>
      <p:pic>
        <p:nvPicPr>
          <p:cNvPr id="6" name="track-31ff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0290" y="2391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363" y="4218432"/>
            <a:ext cx="10515600" cy="223113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br>
              <a:rPr lang="en-US" sz="36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sz="60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Read the chant again. </a:t>
            </a:r>
            <a:br>
              <a:rPr lang="en-US" sz="60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sz="60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Circle the words with '</a:t>
            </a:r>
            <a:r>
              <a:rPr lang="en-US" sz="6000" b="1" i="0" dirty="0" err="1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ar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'.</a:t>
            </a:r>
            <a:b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5200" dirty="0"/>
          </a:p>
        </p:txBody>
      </p:sp>
      <p:pic>
        <p:nvPicPr>
          <p:cNvPr id="9" name="Content Placeholder 8" descr="A picture containing drawing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1" y="234154"/>
            <a:ext cx="11724045" cy="3817583"/>
          </a:xfrm>
        </p:spPr>
      </p:pic>
      <p:sp>
        <p:nvSpPr>
          <p:cNvPr id="11" name="Oval 10"/>
          <p:cNvSpPr/>
          <p:nvPr/>
        </p:nvSpPr>
        <p:spPr>
          <a:xfrm>
            <a:off x="10551335" y="2152939"/>
            <a:ext cx="867104" cy="55179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508663" y="1317787"/>
            <a:ext cx="867104" cy="55179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936151" y="2146843"/>
            <a:ext cx="867104" cy="55179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omputer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5483"/>
            <a:ext cx="4742688" cy="5578475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Match the words that rhyme</a:t>
            </a:r>
            <a:br>
              <a:rPr lang="en-US" b="1" i="0" dirty="0"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b="1" i="0" dirty="0"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Write: </a:t>
            </a:r>
            <a:br>
              <a:rPr lang="en-US" b="1" i="0" dirty="0"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b="0" i="0" dirty="0">
                <a:solidFill>
                  <a:srgbClr val="7030A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farm / star / art / shark</a:t>
            </a:r>
            <a:endParaRPr lang="en-US" dirty="0">
              <a:solidFill>
                <a:srgbClr val="7030A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Content Placeholder 4" descr="A picture containing text, refrigerato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37" y="0"/>
            <a:ext cx="7470259" cy="6858000"/>
          </a:xfrm>
        </p:spPr>
      </p:pic>
      <p:sp>
        <p:nvSpPr>
          <p:cNvPr id="7" name="TextBox 6"/>
          <p:cNvSpPr txBox="1"/>
          <p:nvPr/>
        </p:nvSpPr>
        <p:spPr>
          <a:xfrm>
            <a:off x="9902637" y="1090932"/>
            <a:ext cx="18260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shark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244328" y="6186095"/>
            <a:ext cx="13990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7030A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star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9787128" y="4516464"/>
            <a:ext cx="14904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V Boli" panose="02000500030200090000" pitchFamily="2" charset="0"/>
                <a:ea typeface="+mj-ea"/>
                <a:cs typeface="MV Boli" panose="02000500030200090000" pitchFamily="2" charset="0"/>
              </a:rPr>
              <a:t>farm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047232" y="3182112"/>
            <a:ext cx="3596640" cy="29382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919216" y="1060704"/>
            <a:ext cx="3785616" cy="37734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108192" y="4133088"/>
            <a:ext cx="3584448" cy="24688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Lesson 5</a:t>
            </a:r>
            <a:b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</a:br>
            <a:b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</a:br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" b="1"/>
          <a:stretch>
            <a:fillRect/>
          </a:stretch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ScreenHunter_1736 Oct. 26 21.2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4363085"/>
          </a:xfrm>
          <a:prstGeom prst="rect">
            <a:avLst/>
          </a:prstGeom>
        </p:spPr>
      </p:pic>
      <p:pic>
        <p:nvPicPr>
          <p:cNvPr id="5" name="Track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0670" y="638111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3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3870" y="3429000"/>
            <a:ext cx="39821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posters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" name="Picture 2" descr="Freepik | Poster design for coronavirus theme with doctor wearing mask  vector for free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9" y="2961960"/>
            <a:ext cx="2820714" cy="291903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ster for COVID-19 with Hands Washing - Download Free Vectors, Clipart  Graphics &amp; Vector Ar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028" y="2969813"/>
            <a:ext cx="2811478" cy="291117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pic>
        <p:nvPicPr>
          <p:cNvPr id="3" name="POST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8869" y="11628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66963" y="3585315"/>
            <a:ext cx="5291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postcards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050" name="Picture 2" descr="Greeting card clipart » Clipart Station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8" y="2719884"/>
            <a:ext cx="4501808" cy="35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OSTCAR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1148" y="129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27135" y="3585315"/>
            <a:ext cx="23519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pins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074" name="Picture 2" descr="Amazon.com : AmazonBasics Multi-Color Push Pins Map Tacks, 0.39-Inch Round  Head with Stainless Point, Assorted Colors - 100-Pack : Office Products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7" y="2813548"/>
            <a:ext cx="5701470" cy="334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1878" y="20242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4411" y="3585315"/>
            <a:ext cx="35573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shells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098" name="Picture 2" descr="Seashell Nautilidae Clip Art - Collection Of Shells Clipart , Transparent  Cartoon, Free Cliparts &amp; Silhouettes - NetClipar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12" y="2513554"/>
            <a:ext cx="4095091" cy="407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HEL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8869" y="10171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59558" y="3465342"/>
            <a:ext cx="54809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collection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" name="AutoShape 2" descr="Camera Clipart Teal Graphics Illustrations Free On - Collect Moments Not  Things Camera, HD Png Download , Transparent Png Image - PNGitem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Vector - collection of | Clipart Panda - Free Clipart Imag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74" y="2797683"/>
            <a:ext cx="3892412" cy="320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LLEC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2122" y="16399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24" y="0"/>
            <a:ext cx="12185676" cy="6861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41964" y="643364"/>
            <a:ext cx="4234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53717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Open your book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D53717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dirty="0">
                <a:solidFill>
                  <a:srgbClr val="D53717"/>
                </a:solidFill>
                <a:latin typeface="Forte" panose="03060902040502070203" pitchFamily="66" charset="0"/>
              </a:rPr>
              <a:t>and </a:t>
            </a:r>
            <a:endParaRPr lang="en-US" sz="6000" dirty="0">
              <a:solidFill>
                <a:srgbClr val="D53717"/>
              </a:solidFill>
              <a:latin typeface="Forte" panose="03060902040502070203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53717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Read again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D53717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7" name="Picture 6" descr="A drawing of a cartoon character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944">
            <a:off x="4183943" y="557988"/>
            <a:ext cx="7620000" cy="5762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" b="1"/>
          <a:stretch>
            <a:fillRect/>
          </a:stretch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ScreenHunter_1734 Oct. 26 21.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635"/>
            <a:ext cx="12192000" cy="6858635"/>
          </a:xfrm>
          <a:prstGeom prst="rect">
            <a:avLst/>
          </a:prstGeom>
        </p:spPr>
      </p:pic>
      <p:pic>
        <p:nvPicPr>
          <p:cNvPr id="3" name="Track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324" y="265043"/>
            <a:ext cx="9034945" cy="6327913"/>
            <a:chOff x="1752324" y="265043"/>
            <a:chExt cx="9034945" cy="6327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24" y="265043"/>
              <a:ext cx="9034945" cy="63279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357217" y="3576935"/>
              <a:ext cx="7159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2700">
                    <a:solidFill>
                      <a:srgbClr val="C18C78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C18C78"/>
                    </a:outerShdw>
                  </a:effectLst>
                  <a:uLnTx/>
                  <a:uFillTx/>
                  <a:latin typeface="Forte" panose="03060902040502070203" pitchFamily="66" charset="0"/>
                  <a:ea typeface="+mn-ea"/>
                  <a:cs typeface="+mn-cs"/>
                </a:rPr>
                <a:t>Let’s play a game.</a:t>
              </a:r>
              <a:endParaRPr kumimoji="0" lang="en-US" sz="72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3297817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>
            <a:fillRect/>
          </a:stretch>
        </p:blipFill>
        <p:spPr bwMode="auto">
          <a:xfrm>
            <a:off x="3252197" y="1196752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98922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3" y="4973310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00" y="1347639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50" y="188641"/>
            <a:ext cx="5144599" cy="941119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3038638" y="5596775"/>
            <a:ext cx="4281498" cy="85656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Anh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or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Trang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60007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1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14" y="5880766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13873E-6 L 0.57066 0.03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4" y="175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129 Rectángulo redondeado"/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Trang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>
            <a:fillRect/>
          </a:stretch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4" name="133 Rectángulo"/>
          <p:cNvSpPr/>
          <p:nvPr/>
        </p:nvSpPr>
        <p:spPr>
          <a:xfrm>
            <a:off x="1919536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________ has 50 pins.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5" name="134 Rectángulo"/>
          <p:cNvSpPr/>
          <p:nvPr/>
        </p:nvSpPr>
        <p:spPr>
          <a:xfrm>
            <a:off x="4037063" y="11148"/>
            <a:ext cx="1748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Anh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3" grpId="0" bldLvl="0" animBg="1"/>
      <p:bldP spid="130" grpId="0" bldLvl="0" animBg="1"/>
      <p:bldP spid="130" grpId="1" bldLvl="0" animBg="1"/>
      <p:bldP spid="135" grpId="0"/>
      <p:bldP spid="13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>
            <a:fillRect/>
          </a:stretch>
        </p:blipFill>
        <p:spPr bwMode="auto">
          <a:xfrm>
            <a:off x="3203163" y="907937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Trang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4" name="133 Rectángulo"/>
          <p:cNvSpPr/>
          <p:nvPr/>
        </p:nvSpPr>
        <p:spPr>
          <a:xfrm>
            <a:off x="1919536" y="198367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_________ has a great collection of puppets.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5" name="134 Rectángulo"/>
          <p:cNvSpPr/>
          <p:nvPr/>
        </p:nvSpPr>
        <p:spPr>
          <a:xfrm>
            <a:off x="2545080" y="76200"/>
            <a:ext cx="18224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Trang 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2" grpId="0" bldLvl="0" animBg="1"/>
      <p:bldP spid="130" grpId="0" bldLvl="0" animBg="1"/>
      <p:bldP spid="130" grpId="1" bldLvl="0" animBg="1"/>
      <p:bldP spid="135" grpId="0"/>
      <p:bldP spid="136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>
            <a:fillRect/>
          </a:stretch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Trang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4" name="133 Rectángulo"/>
          <p:cNvSpPr/>
          <p:nvPr/>
        </p:nvSpPr>
        <p:spPr>
          <a:xfrm>
            <a:off x="1919536" y="198367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________’s favorite puppet is a dragon.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5" name="134 Rectángulo"/>
          <p:cNvSpPr/>
          <p:nvPr/>
        </p:nvSpPr>
        <p:spPr>
          <a:xfrm>
            <a:off x="2824884" y="74622"/>
            <a:ext cx="1676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Trang 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2" grpId="0" bldLvl="0" animBg="1"/>
      <p:bldP spid="130" grpId="0" bldLvl="0" animBg="1"/>
      <p:bldP spid="130" grpId="1" bldLvl="0" animBg="1"/>
      <p:bldP spid="135" grpId="0"/>
      <p:bldP spid="136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129 Rectángulo redondeado"/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Trang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>
            <a:fillRect/>
          </a:stretch>
        </p:blipFill>
        <p:spPr bwMode="auto">
          <a:xfrm>
            <a:off x="3160951" y="988645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4" name="133 Rectángulo"/>
          <p:cNvSpPr/>
          <p:nvPr/>
        </p:nvSpPr>
        <p:spPr>
          <a:xfrm>
            <a:off x="1919536" y="116632"/>
            <a:ext cx="9371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________ has a pin collection.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134 Rectángulo"/>
          <p:cNvSpPr/>
          <p:nvPr/>
        </p:nvSpPr>
        <p:spPr>
          <a:xfrm>
            <a:off x="4037063" y="35924"/>
            <a:ext cx="1748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Anh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3" grpId="0" bldLvl="0" animBg="1"/>
      <p:bldP spid="130" grpId="0" bldLvl="0" animBg="1"/>
      <p:bldP spid="130" grpId="1" bldLvl="0" animBg="1"/>
      <p:bldP spid="135" grpId="0"/>
      <p:bldP spid="136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>
            <a:fillRect/>
          </a:stretch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Trang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4" name="133 Rectángulo"/>
          <p:cNvSpPr/>
          <p:nvPr/>
        </p:nvSpPr>
        <p:spPr>
          <a:xfrm>
            <a:off x="1747259" y="198367"/>
            <a:ext cx="8920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__________ tells stories to her family with her puppets.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5" name="134 Rectángulo"/>
          <p:cNvSpPr/>
          <p:nvPr/>
        </p:nvSpPr>
        <p:spPr>
          <a:xfrm>
            <a:off x="1919536" y="56103"/>
            <a:ext cx="1538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Trang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2" grpId="0" bldLvl="0" animBg="1"/>
      <p:bldP spid="130" grpId="0" bldLvl="0" animBg="1"/>
      <p:bldP spid="130" grpId="1" bldLvl="0" animBg="1"/>
      <p:bldP spid="135" grpId="0"/>
      <p:bldP spid="136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129 Rectángulo redondeado"/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Trang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>
            <a:fillRect/>
          </a:stretch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4" name="133 Rectángulo"/>
          <p:cNvSpPr/>
          <p:nvPr/>
        </p:nvSpPr>
        <p:spPr>
          <a:xfrm>
            <a:off x="1919536" y="198367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__________ wears pins on her jacket.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5" name="134 Rectángulo"/>
          <p:cNvSpPr/>
          <p:nvPr/>
        </p:nvSpPr>
        <p:spPr>
          <a:xfrm>
            <a:off x="3199389" y="27894"/>
            <a:ext cx="1748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Anh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3" grpId="0" bldLvl="0" animBg="1"/>
      <p:bldP spid="130" grpId="0" bldLvl="0" animBg="1"/>
      <p:bldP spid="130" grpId="1" bldLvl="0" animBg="1"/>
      <p:bldP spid="135" grpId="0"/>
      <p:bldP spid="136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>
            <a:fillRect/>
          </a:stretch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129 Rectángulo redondeado"/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Trang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4" name="133 Rectángulo"/>
          <p:cNvSpPr/>
          <p:nvPr/>
        </p:nvSpPr>
        <p:spPr>
          <a:xfrm>
            <a:off x="1919536" y="198367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_________ has 21 puppets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134 Rectángulo"/>
          <p:cNvSpPr/>
          <p:nvPr/>
        </p:nvSpPr>
        <p:spPr>
          <a:xfrm>
            <a:off x="3994698" y="38757"/>
            <a:ext cx="1586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Trang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2" grpId="0" bldLvl="0" animBg="1"/>
      <p:bldP spid="130" grpId="0" bldLvl="0" animBg="1"/>
      <p:bldP spid="130" grpId="1" bldLvl="0" animBg="1"/>
      <p:bldP spid="135" grpId="0"/>
      <p:bldP spid="13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ScreenHunter_1735 Oct. 26 21.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4621530"/>
          </a:xfrm>
          <a:prstGeom prst="rect">
            <a:avLst/>
          </a:prstGeom>
        </p:spPr>
      </p:pic>
      <p:pic>
        <p:nvPicPr>
          <p:cNvPr id="5" name="Track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9875" y="635952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7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129 Rectángulo redondeado"/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Trang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130 Rectángulo redondeado"/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Anh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1" name="Picture 4" descr="http://www.freestockphotos.biz/pictures/9/9978/golf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http://www.theromneymarsh.net/images/golf_carto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>
            <a:fillRect/>
          </a:stretch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4" name="133 Rectángulo"/>
          <p:cNvSpPr/>
          <p:nvPr/>
        </p:nvSpPr>
        <p:spPr>
          <a:xfrm>
            <a:off x="1919536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________ gives her friends some of her pins.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5" name="134 Rectángulo"/>
          <p:cNvSpPr/>
          <p:nvPr/>
        </p:nvSpPr>
        <p:spPr>
          <a:xfrm>
            <a:off x="1991544" y="9759"/>
            <a:ext cx="1748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Anh 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36" name="135 Flecha derecha">
            <a:hlinkClick r:id="" action="ppaction://hlinkshowjump?jump=nextslide"/>
          </p:cNvPr>
          <p:cNvSpPr/>
          <p:nvPr/>
        </p:nvSpPr>
        <p:spPr>
          <a:xfrm>
            <a:off x="9192344" y="5805264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1503E-6 L 0.57848 0.096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4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3" grpId="0" bldLvl="0" animBg="1"/>
      <p:bldP spid="130" grpId="0" bldLvl="0" animBg="1"/>
      <p:bldP spid="130" grpId="1" bldLvl="0" animBg="1"/>
      <p:bldP spid="135" grpId="0"/>
      <p:bldP spid="136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Lesson 6: Listen 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" b="1"/>
          <a:stretch>
            <a:fillRect/>
          </a:stretch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>
              <a:lnSpc>
                <a:spcPts val="165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4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300" b="1" dirty="0">
                <a:solidFill>
                  <a:srgbClr val="C0000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</a:br>
            <a:r>
              <a:rPr lang="en-US" sz="6700" b="1" dirty="0">
                <a:solidFill>
                  <a:srgbClr val="C00000"/>
                </a:solidFill>
                <a:effectLst/>
                <a:latin typeface="Mistral" panose="03090702030407020403" pitchFamily="66" charset="0"/>
                <a:ea typeface="Times New Roman" panose="02020603050405020304" pitchFamily="18" charset="0"/>
                <a:cs typeface="MV Boli" panose="02000500030200090000" pitchFamily="2" charset="0"/>
              </a:rPr>
              <a:t>Listening</a:t>
            </a:r>
            <a:br>
              <a:rPr lang="en-US" sz="5300" b="1" dirty="0">
                <a:solidFill>
                  <a:srgbClr val="C0000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</a:br>
            <a:br>
              <a:rPr lang="en-US" sz="4800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</a:br>
            <a:br>
              <a:rPr lang="en-US" sz="4800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 and match. </a:t>
            </a:r>
            <a:br>
              <a:rPr lang="en-US" sz="4400" b="1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b="1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they collect?</a:t>
            </a:r>
            <a:br>
              <a:rPr lang="en-US" sz="4800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Content Placeholder 4" descr="A person posing for the camera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20" y="1874655"/>
            <a:ext cx="10133528" cy="4813063"/>
          </a:xfr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track-34ff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7824" y="222504"/>
            <a:ext cx="926592" cy="92659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340864" y="3925824"/>
            <a:ext cx="2414016" cy="87782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650480" y="3992880"/>
            <a:ext cx="2481072" cy="11155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827776" y="3889248"/>
            <a:ext cx="4108704" cy="914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43467"/>
            <a:ext cx="4804064" cy="5571065"/>
          </a:xfrm>
        </p:spPr>
        <p:txBody>
          <a:bodyPr>
            <a:normAutofit/>
          </a:bodyPr>
          <a:lstStyle/>
          <a:p>
            <a:pPr marL="0" marR="0">
              <a:lnSpc>
                <a:spcPts val="165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Colonna MT" panose="04020805060202030203" pitchFamily="82" charset="0"/>
              </a:rPr>
              <a:t>Tasks: </a:t>
            </a:r>
            <a:r>
              <a:rPr lang="en-US" sz="6000" b="1" dirty="0">
                <a:solidFill>
                  <a:srgbClr val="C00000"/>
                </a:solidFill>
                <a:effectLst/>
                <a:latin typeface="STXingkai" panose="020B0503020204020204" pitchFamily="2" charset="-122"/>
                <a:ea typeface="STXingkai" panose="020B0503020204020204" pitchFamily="2" charset="-122"/>
              </a:rPr>
              <a:t>Speaking</a:t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charset="0"/>
              </a:rPr>
            </a:br>
            <a:b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charset="0"/>
                <a:cs typeface="Times New Roman" panose="02020603050405020304" pitchFamily="18" charset="0"/>
              </a:rPr>
            </a:br>
            <a:b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Look at the pictures. </a:t>
            </a:r>
            <a:br>
              <a:rPr lang="en-US" sz="3600" b="1" dirty="0">
                <a:solidFill>
                  <a:schemeClr val="accent5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</a:br>
            <a:br>
              <a:rPr lang="en-US" sz="3600" b="1" dirty="0">
                <a:solidFill>
                  <a:schemeClr val="accent5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Ask and answer.</a:t>
            </a:r>
            <a:br>
              <a:rPr lang="en-US" sz="3600" b="1" dirty="0">
                <a:solidFill>
                  <a:schemeClr val="accent5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</a:br>
            <a:br>
              <a:rPr lang="en-US" sz="3600" b="1" dirty="0">
                <a:solidFill>
                  <a:schemeClr val="accent5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</a:br>
            <a:br>
              <a:rPr lang="en-US" sz="3600" b="1" dirty="0">
                <a:solidFill>
                  <a:schemeClr val="accent5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</a:br>
            <a:br>
              <a:rPr lang="en-US" sz="3600" b="1" dirty="0">
                <a:solidFill>
                  <a:schemeClr val="accent5">
                    <a:lumMod val="75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Examples:</a:t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  <a:effectLst/>
                <a:latin typeface="Aharoni" panose="02010803020104030203" pitchFamily="2" charset="-79"/>
                <a:ea typeface="Calibri" panose="020F0502020204030204" charset="0"/>
                <a:cs typeface="Aharoni" panose="02010803020104030203" pitchFamily="2" charset="-79"/>
              </a:rPr>
            </a:br>
            <a:endParaRPr lang="en-US" sz="3600" b="1" dirty="0">
              <a:solidFill>
                <a:schemeClr val="bg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5" name="Freeform: Shap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8"/>
          <p:cNvGraphicFramePr>
            <a:graphicFrameLocks noGrp="1"/>
          </p:cNvGraphicFramePr>
          <p:nvPr>
            <p:ph idx="1"/>
          </p:nvPr>
        </p:nvGraphicFramePr>
        <p:xfrm>
          <a:off x="6091238" y="642938"/>
          <a:ext cx="5457825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4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016" y="164599"/>
            <a:ext cx="5162891" cy="1674904"/>
          </a:xfrm>
        </p:spPr>
        <p:txBody>
          <a:bodyPr anchor="ctr">
            <a:norm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Mistral" panose="03090702030407020403" pitchFamily="66" charset="0"/>
              </a:rPr>
              <a:t>Writing</a:t>
            </a:r>
            <a:endParaRPr lang="en-US" sz="8800" b="1" dirty="0">
              <a:solidFill>
                <a:srgbClr val="C00000"/>
              </a:solidFill>
              <a:latin typeface="Mistral" panose="03090702030407020403" pitchFamily="66" charset="0"/>
            </a:endParaRPr>
          </a:p>
        </p:txBody>
      </p:sp>
      <p:pic>
        <p:nvPicPr>
          <p:cNvPr id="5" name="Content Placeholder 4" descr="A screenshot of a cell phon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" r="-1" b="6670"/>
          <a:stretch>
            <a:fillRect/>
          </a:stretch>
        </p:blipFill>
        <p:spPr>
          <a:xfrm>
            <a:off x="182881" y="1615857"/>
            <a:ext cx="11834494" cy="5068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92022" y="3131507"/>
            <a:ext cx="526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?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1819" y="4260937"/>
            <a:ext cx="526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6740" y="3747370"/>
            <a:ext cx="526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,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37940" y="3724405"/>
            <a:ext cx="526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,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Red Toy Car Clip Art - Cute Car Clip Art , Free Transparent Clipart -  ClipartKe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70" y="2425148"/>
            <a:ext cx="3912242" cy="267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3829" y="727718"/>
            <a:ext cx="17379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car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2" name="C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6104" y="7277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rance to park clipart - Google Search | Clip art, Art images, Free clip  ar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356" y="2398643"/>
            <a:ext cx="3046137" cy="279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41067" y="883493"/>
            <a:ext cx="25587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park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2" name="PAR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121" y="5786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hark Top shark clip art free clipart spot jpg - Cliparting.co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14" y="2663687"/>
            <a:ext cx="3319877" cy="226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30865" y="1094027"/>
            <a:ext cx="30460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shark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3" name="SHAR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2609" y="1954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9394">
            <a:off x="3855479" y="2530109"/>
            <a:ext cx="2828789" cy="2594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0816" y="860878"/>
            <a:ext cx="22381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star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2" name="ST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383" y="5560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To Draw Scarf - Draw A Scarf Step By Step , Free Transparent Clipart -  ClipartKe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85" y="2478156"/>
            <a:ext cx="4286251" cy="27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40882" y="842236"/>
            <a:ext cx="27414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scarf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3" name="SCARF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30" y="10174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1034</Words>
  <Application>WPS Presentation</Application>
  <PresentationFormat>Widescreen</PresentationFormat>
  <Paragraphs>180</Paragraphs>
  <Slides>45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45</vt:i4>
      </vt:variant>
    </vt:vector>
  </HeadingPairs>
  <TitlesOfParts>
    <vt:vector size="76" baseType="lpstr">
      <vt:lpstr>Arial</vt:lpstr>
      <vt:lpstr>SimSun</vt:lpstr>
      <vt:lpstr>Wingdings</vt:lpstr>
      <vt:lpstr>Chiller</vt:lpstr>
      <vt:lpstr>Gabriola</vt:lpstr>
      <vt:lpstr>Calibri</vt:lpstr>
      <vt:lpstr>Algerian</vt:lpstr>
      <vt:lpstr>Forte</vt:lpstr>
      <vt:lpstr>Mongolian Baiti</vt:lpstr>
      <vt:lpstr>Gill Sans MT</vt:lpstr>
      <vt:lpstr>Microsoft YaHei</vt:lpstr>
      <vt:lpstr>Arial Unicode MS</vt:lpstr>
      <vt:lpstr>Goudy Old Style</vt:lpstr>
      <vt:lpstr>Segoe Print</vt:lpstr>
      <vt:lpstr>Aharoni</vt:lpstr>
      <vt:lpstr>Yu Gothic UI Semibold</vt:lpstr>
      <vt:lpstr>Arial</vt:lpstr>
      <vt:lpstr>MV Boli</vt:lpstr>
      <vt:lpstr>OpenSans</vt:lpstr>
      <vt:lpstr>Bookman Old Style</vt:lpstr>
      <vt:lpstr>Tahoma</vt:lpstr>
      <vt:lpstr>Times New Roman</vt:lpstr>
      <vt:lpstr>Mistral</vt:lpstr>
      <vt:lpstr>Calibri</vt:lpstr>
      <vt:lpstr>Arial Black</vt:lpstr>
      <vt:lpstr>Colonna MT</vt:lpstr>
      <vt:lpstr>STXingkai</vt:lpstr>
      <vt:lpstr>Calibri Light</vt:lpstr>
      <vt:lpstr>ClassicFrameVTI</vt:lpstr>
      <vt:lpstr>Office Theme</vt:lpstr>
      <vt:lpstr>2_Office Theme</vt:lpstr>
      <vt:lpstr>PowerPoint 演示文稿</vt:lpstr>
      <vt:lpstr>PowerPoint 演示文稿</vt:lpstr>
      <vt:lpstr>Listen and point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Listen and point </vt:lpstr>
      <vt:lpstr>PowerPoint 演示文稿</vt:lpstr>
      <vt:lpstr>        Read the chant again.  Circle the words with 'ar'. </vt:lpstr>
      <vt:lpstr>Match the words that rhyme  Write:  farm / star / art / shark</vt:lpstr>
      <vt:lpstr>Lesson 5  Listen and point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Lesson 6: Listen  </vt:lpstr>
      <vt:lpstr>  Listening   Listen and match.   What do they collect? </vt:lpstr>
      <vt:lpstr>Tasks: Speaking    Look at the pictures.   Ask and answer.    Examples: </vt:lpstr>
      <vt:lpstr>Writing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ACER</cp:lastModifiedBy>
  <cp:revision>16</cp:revision>
  <dcterms:created xsi:type="dcterms:W3CDTF">2020-09-19T02:37:00Z</dcterms:created>
  <dcterms:modified xsi:type="dcterms:W3CDTF">2021-10-29T02:04:35Z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90C643D4F38C47F3B2FBFF8E2D46CF6B</vt:lpwstr>
  </property>
  <property fmtid="{D5CDD505-2E9C-101B-9397-08002B2CF9AE}" pid="3" name="KSOProductBuildVer">
    <vt:lpwstr>1033-11.2.0.10351</vt:lpwstr>
  </property>
</Properties>
</file>